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90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F759D-DF73-4D04-999A-687998479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2E29C3-A3F3-422A-33FF-283CBDA42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B0C62-C6B8-0B11-A62B-C22B2AA3A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02/06/2025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327A7-F714-4B4D-A6B9-D8D834FF3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BD32D-2340-AB14-E4D8-A1E87FB76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184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0DD2D-D813-E087-19B4-5AFE60FC7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48144A-5A7A-156B-D745-6404ECBD6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1757E-404C-156D-5F7A-608FC762E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02/06/2025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C119D-8A91-5134-EC8E-D734FE3DE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0120A-0D21-7470-870B-91596BC7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1526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F86E8D-D8BF-B9B9-F270-D8CAE3083B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D08AE7-602D-DC3F-F195-EC515A08F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22602-2981-BB54-D4D9-94A1E2A66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02/06/2025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2F35F-CBCC-CFFD-52E9-342DC322F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F2764-4CD6-FB9A-5A36-35157489A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571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83B6C-545C-AC19-6ACE-341F2F17E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59D78-9C0D-20C3-679F-FC5964956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0B5E0-D124-BF88-21FB-64AA4F878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02/06/2025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57F22-4BD8-2E23-0828-CBB863952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9EC3E-1DE1-0A9B-29F9-7B3E1D793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572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1B904-CFF8-0ECE-A747-DCFD44E3D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03270C-80EE-CA54-80BB-B614E72A6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8BE4C-4942-2F41-08ED-ACDBF6A80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02/06/2025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7FA0B-25A4-6DE6-F4DD-9ED3BDAC3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F7857-2A82-61AD-2DA7-4336835B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1210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2F917-5509-2A04-3A81-3D67E84F8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E334A-D11A-E7D7-4A33-25E5993F66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898646-2721-B4C9-2946-AADBF3879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BA2EB5-11F7-1AFC-41D1-F10EE3A3E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02/06/2025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4ADF3-FF67-8355-CF53-9850D21D7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4F106-0D0E-0386-9C85-C12D85AC7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3746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1F937-1BDF-9772-B617-B841ADDCE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E2D1F-3DD3-E8D9-78A1-0EEC8E2CC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27503-FB70-CBD0-549B-4A902915C2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5E14B6-DF84-801C-94DC-67248E4F43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755C2D-EC8E-C43E-BC46-169CFB8E73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1B137A-A41E-5476-99A1-9CA2D2DC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02/06/2025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6A1FF2-CDB5-CB28-9DE9-2F48A91E1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3F84CA-C33F-E6D7-E102-658C3CF58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5210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6D23C-F6E2-B102-BB5D-13C40A4FA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CB9E6B-59F0-AB59-8F5E-1C5F5127C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02/06/2025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B94FA5-D5AC-D0F1-73E4-EB9888002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2BE0D2-5D58-9C8F-09D7-64F8561F3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146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26D4E2-DCE8-44BE-04B2-ED91A5E4C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02/06/2025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6DF060-E046-6B23-7CED-4E5133CD6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62495-4646-D993-8951-2C91BAD0D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9677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305B0-D41D-5BF8-1606-E53D97ABC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E5D5D-041E-E779-E14A-21ACD6704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5AE8BE-DEC7-E1B3-347E-BFB116E3B3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90439E-22A7-F47D-5024-3316F62D2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02/06/2025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9FAE52-C5B3-3B8C-0E39-2E3E7975C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ED455D-A0B0-ABFA-4AF8-2B200AD1A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5484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80C0D-3793-4C2D-CE1C-08AD05642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A10274-448A-CBCB-7CB6-E41806164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68F0B-4FE3-CB93-EE14-177FC96D0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34892C-5B1D-9A59-E047-972FB4BC4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9117-E02B-4E2B-A132-5F31BB16E932}" type="datetimeFigureOut">
              <a:rPr lang="en-IN" smtClean="0"/>
              <a:t>02/06/2025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03F90-B47A-9D69-632E-8088867CC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7CB8A-CF92-1800-6CFB-910830DD6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920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D88479-6DB1-F5DC-70D0-2ADC19551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7D02EB-FF14-2B82-210C-A95D2B93C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77B85-E77B-15AB-ED52-BFF301B8C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C9117-E02B-4E2B-A132-5F31BB16E932}" type="datetimeFigureOut">
              <a:rPr lang="en-IN" smtClean="0"/>
              <a:t>02/06/2025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07BF7-64C1-7AFF-7041-F652693017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B1F6E-6EB4-7A90-5536-B333958AF4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60A5A-7D49-4AAB-87C6-2466ADC0EA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44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05AD4D-6796-FFF3-796B-0B4CD752AB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0CFF5-4B9F-532B-3944-142422D3B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380" y="1322772"/>
            <a:ext cx="8684538" cy="367314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prepare your presentation in 16:9 ratio PowerPoint format.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 your presentation on a pen drive and bring it with you.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Load your presentation in the Preview Room at the conference venue at least 1–2 hours before your scheduled time.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your presentation includes videos, check in the Preview Room to ensure they play correctly.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Kindly adhere strictly to the allotted presentation time.</a:t>
            </a:r>
          </a:p>
          <a:p>
            <a:pPr>
              <a:lnSpc>
                <a:spcPct val="120000"/>
              </a:lnSpc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cooperation!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917669-9282-6D54-DD95-ADE66CA5A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207" y="0"/>
            <a:ext cx="9171207" cy="105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0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76</Words>
  <Application>Microsoft Office PowerPoint</Application>
  <PresentationFormat>On-screen Show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Rohit Chandra</dc:creator>
  <cp:lastModifiedBy>A1 LOGICS</cp:lastModifiedBy>
  <cp:revision>15</cp:revision>
  <dcterms:created xsi:type="dcterms:W3CDTF">2023-10-12T06:15:25Z</dcterms:created>
  <dcterms:modified xsi:type="dcterms:W3CDTF">2025-06-02T04:01:46Z</dcterms:modified>
</cp:coreProperties>
</file>