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82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90CBC-BEC6-4E27-8038-4858E70194E1}" type="datetimeFigureOut">
              <a:rPr lang="en-IN" smtClean="0"/>
              <a:pPr/>
              <a:t>02/06/2025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990F7-947F-48A4-BFDB-F42AAE16CA8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Mustaqeem Ahmed</dc:creator>
  <cp:lastModifiedBy>USER</cp:lastModifiedBy>
  <cp:revision>8</cp:revision>
  <dcterms:created xsi:type="dcterms:W3CDTF">2021-11-25T03:31:16Z</dcterms:created>
  <dcterms:modified xsi:type="dcterms:W3CDTF">2025-06-02T05:36:50Z</dcterms:modified>
</cp:coreProperties>
</file>